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9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0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3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7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9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0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6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0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5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0ED58-579C-A040-B438-C03E1169A5E3}" type="datetimeFigureOut">
              <a:rPr lang="en-US" smtClean="0"/>
              <a:t>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19902-C66E-6940-A2FC-89D0E39A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0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Connecting to GMT machine via Windows 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54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4-02 at 11.00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92" y="319327"/>
            <a:ext cx="8822645" cy="549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66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Run script via </a:t>
            </a:r>
            <a:r>
              <a:rPr lang="en-US" b="1" dirty="0" err="1" smtClean="0"/>
              <a:t>PuTTy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PuTTy</a:t>
            </a:r>
            <a:r>
              <a:rPr lang="en-US" dirty="0" smtClean="0"/>
              <a:t> from Start Menu</a:t>
            </a:r>
          </a:p>
          <a:p>
            <a:r>
              <a:rPr lang="en-US" dirty="0" smtClean="0"/>
              <a:t>In the Host Name, type in: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int-038.geosci.usyd.edu.au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Leave everything else as is</a:t>
            </a:r>
          </a:p>
          <a:p>
            <a:r>
              <a:rPr lang="en-US" dirty="0" smtClean="0"/>
              <a:t>Click Open to establish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04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PuTTy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time you connect, the following screen will appear: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Click YES</a:t>
            </a:r>
            <a:endParaRPr lang="en-US" dirty="0"/>
          </a:p>
        </p:txBody>
      </p:sp>
      <p:pic>
        <p:nvPicPr>
          <p:cNvPr id="4" name="Picture 3" descr="Screen Shot 2013-04-02 at 11.03.4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714" y="2372551"/>
            <a:ext cx="5382362" cy="388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293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PuTTy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prompted for your </a:t>
            </a:r>
            <a:br>
              <a:rPr lang="en-US" dirty="0" smtClean="0"/>
            </a:br>
            <a:r>
              <a:rPr lang="en-US" dirty="0" smtClean="0"/>
              <a:t>username 	and 	password </a:t>
            </a:r>
            <a:br>
              <a:rPr lang="en-US" dirty="0" smtClean="0"/>
            </a:br>
            <a:r>
              <a:rPr lang="en-US" b="1" dirty="0" err="1" smtClean="0"/>
              <a:t>gmt</a:t>
            </a:r>
            <a:r>
              <a:rPr lang="en-US" b="1" dirty="0" smtClean="0"/>
              <a:t>-user </a:t>
            </a:r>
            <a:r>
              <a:rPr lang="en-US" dirty="0" smtClean="0"/>
              <a:t>			</a:t>
            </a:r>
            <a:r>
              <a:rPr lang="en-US" b="1" dirty="0" smtClean="0"/>
              <a:t>wel0veGMT</a:t>
            </a:r>
            <a:br>
              <a:rPr lang="en-US" b="1" dirty="0" smtClean="0"/>
            </a:b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Screen Shot 2013-04-02 at 11.04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65300"/>
            <a:ext cx="8001657" cy="287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45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Navigate to YOUR workspace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Terminal window, type in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cd Documents/</a:t>
            </a:r>
            <a:r>
              <a:rPr lang="en-US" b="1" dirty="0" err="1" smtClean="0"/>
              <a:t>FirstnameLastname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press Enter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cd Documents/</a:t>
            </a:r>
            <a:r>
              <a:rPr lang="en-US" b="1" dirty="0" err="1" smtClean="0"/>
              <a:t>SabinZahirovic</a:t>
            </a:r>
            <a:r>
              <a:rPr lang="en-US" b="1" dirty="0" smtClean="0"/>
              <a:t>/</a:t>
            </a:r>
          </a:p>
          <a:p>
            <a:pPr marL="0" indent="0">
              <a:buNone/>
            </a:pPr>
            <a:r>
              <a:rPr lang="en-US" dirty="0" smtClean="0"/>
              <a:t>(cd means change directory)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36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Prepare and run your script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Type in “</a:t>
            </a:r>
            <a:r>
              <a:rPr lang="en-US" b="1" dirty="0" err="1" smtClean="0"/>
              <a:t>ls</a:t>
            </a:r>
            <a:r>
              <a:rPr lang="en-US" dirty="0" smtClean="0"/>
              <a:t>” and press Enter to list all your files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Convert your script to UNIX-text file, type in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dos2unix </a:t>
            </a:r>
            <a:r>
              <a:rPr lang="en-US" b="1" dirty="0" err="1" smtClean="0"/>
              <a:t>YourFile.sh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Give your script execute (+x) permissions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chmod</a:t>
            </a:r>
            <a:r>
              <a:rPr lang="en-US" b="1" dirty="0" smtClean="0"/>
              <a:t> +x </a:t>
            </a:r>
            <a:r>
              <a:rPr lang="en-US" b="1" dirty="0" err="1" smtClean="0"/>
              <a:t>YourFile.sh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Run your script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./</a:t>
            </a:r>
            <a:r>
              <a:rPr lang="en-US" b="1" dirty="0" err="1" smtClean="0"/>
              <a:t>YourFile.sh</a:t>
            </a:r>
            <a:endParaRPr lang="en-US" b="1" dirty="0"/>
          </a:p>
        </p:txBody>
      </p:sp>
      <p:sp>
        <p:nvSpPr>
          <p:cNvPr id="4" name="Right Brace 3"/>
          <p:cNvSpPr/>
          <p:nvPr/>
        </p:nvSpPr>
        <p:spPr>
          <a:xfrm>
            <a:off x="6389723" y="2165814"/>
            <a:ext cx="748258" cy="2500530"/>
          </a:xfrm>
          <a:prstGeom prst="rightBrace">
            <a:avLst>
              <a:gd name="adj1" fmla="val 8333"/>
              <a:gd name="adj2" fmla="val 50787"/>
            </a:avLst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58138" y="3058368"/>
            <a:ext cx="17414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Super 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important!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If you do not do these steps, your script will not work.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20" y="718755"/>
            <a:ext cx="1602681" cy="1602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134" y="1298096"/>
            <a:ext cx="1736866" cy="1763316"/>
          </a:xfrm>
          <a:prstGeom prst="rect">
            <a:avLst/>
          </a:prstGeom>
        </p:spPr>
      </p:pic>
      <p:pic>
        <p:nvPicPr>
          <p:cNvPr id="6" name="Picture 5" descr="Screen Shot 2013-04-02 at 10.41.39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056" y="1021100"/>
            <a:ext cx="4186795" cy="26006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2929" y="2063835"/>
            <a:ext cx="2776482" cy="1370888"/>
          </a:xfrm>
          <a:prstGeom prst="rect">
            <a:avLst/>
          </a:prstGeom>
        </p:spPr>
      </p:pic>
      <p:cxnSp>
        <p:nvCxnSpPr>
          <p:cNvPr id="11" name="Elbow Connector 10"/>
          <p:cNvCxnSpPr>
            <a:stCxn id="4" idx="3"/>
            <a:endCxn id="5" idx="1"/>
          </p:cNvCxnSpPr>
          <p:nvPr/>
        </p:nvCxnSpPr>
        <p:spPr>
          <a:xfrm>
            <a:off x="1951001" y="1520096"/>
            <a:ext cx="635133" cy="659658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5" idx="3"/>
            <a:endCxn id="6" idx="1"/>
          </p:cNvCxnSpPr>
          <p:nvPr/>
        </p:nvCxnSpPr>
        <p:spPr>
          <a:xfrm>
            <a:off x="4323000" y="2179754"/>
            <a:ext cx="548056" cy="141682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0421" y="2321436"/>
            <a:ext cx="108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Windows 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928829" y="325005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PuTTy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16731" y="3605735"/>
            <a:ext cx="2759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GMT on Mac server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int-038.geosci.usyd.edu.au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8103" y="4901583"/>
            <a:ext cx="7649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 use GMT, you will connect to a Mac server via </a:t>
            </a:r>
            <a:r>
              <a:rPr lang="en-US" b="1" dirty="0" err="1" smtClean="0"/>
              <a:t>PuTTy</a:t>
            </a:r>
            <a:r>
              <a:rPr lang="en-US" b="1" dirty="0" smtClean="0"/>
              <a:t> in Windows. </a:t>
            </a:r>
          </a:p>
          <a:p>
            <a:endParaRPr lang="en-US" b="1" dirty="0"/>
          </a:p>
          <a:p>
            <a:r>
              <a:rPr lang="en-US" b="1" dirty="0" err="1" smtClean="0"/>
              <a:t>PuTTy</a:t>
            </a:r>
            <a:r>
              <a:rPr lang="en-US" b="1" dirty="0" smtClean="0"/>
              <a:t> established a secure connection (SSH) to the computer on the network.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479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Map Network Drive in Windows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“My Computer”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“Map Network Drive” </a:t>
            </a:r>
            <a:endParaRPr lang="en-US" dirty="0"/>
          </a:p>
        </p:txBody>
      </p:sp>
      <p:pic>
        <p:nvPicPr>
          <p:cNvPr id="4" name="Picture 3" descr="Screen Shot 2013-04-02 at 10.48.4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83905"/>
            <a:ext cx="8408050" cy="32708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30471" y="3681884"/>
            <a:ext cx="1279914" cy="561143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0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4-02 at 10.43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50" y="305183"/>
            <a:ext cx="8662692" cy="631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2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Enter the following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 letter: Any spare one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Folder: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\\int-038.geosci.usyd.edu.au\Documents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Tick “Login using different credentials”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3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Login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928284" cy="4525963"/>
          </a:xfrm>
        </p:spPr>
        <p:txBody>
          <a:bodyPr/>
          <a:lstStyle/>
          <a:p>
            <a:r>
              <a:rPr lang="en-US" dirty="0" smtClean="0"/>
              <a:t>You will be prompted for a username and password, enter: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atin typeface="Courier"/>
                <a:cs typeface="Courier"/>
              </a:rPr>
              <a:t>gmt</a:t>
            </a:r>
            <a:r>
              <a:rPr lang="en-US" b="1" dirty="0" smtClean="0">
                <a:latin typeface="Courier"/>
                <a:cs typeface="Courier"/>
              </a:rPr>
              <a:t>-user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/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wel0veGMT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  (^=zero)</a:t>
            </a:r>
          </a:p>
        </p:txBody>
      </p:sp>
      <p:pic>
        <p:nvPicPr>
          <p:cNvPr id="6" name="Picture 5" descr="Screen Shot 2013-04-02 at 10.43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55" y="2854935"/>
            <a:ext cx="5326149" cy="334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6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4-02 at 10.53.4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095"/>
            <a:ext cx="9144000" cy="6246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2325" y="4745101"/>
            <a:ext cx="4056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Important: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Create folder with your name!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 rot="18840605">
            <a:off x="3209630" y="3179809"/>
            <a:ext cx="689185" cy="1998455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4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Create new folder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8" y="1600200"/>
            <a:ext cx="353022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Right click inside “Documents” window</a:t>
            </a:r>
          </a:p>
          <a:p>
            <a:r>
              <a:rPr lang="en-US" dirty="0" smtClean="0"/>
              <a:t>Select New &gt; New Folder </a:t>
            </a:r>
          </a:p>
          <a:p>
            <a:r>
              <a:rPr lang="en-US" dirty="0" smtClean="0"/>
              <a:t>Use your full name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This will be your workspace</a:t>
            </a:r>
          </a:p>
        </p:txBody>
      </p:sp>
      <p:pic>
        <p:nvPicPr>
          <p:cNvPr id="5" name="Picture 4" descr="Screen Shot 2013-04-02 at 10.55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969" y="1673582"/>
            <a:ext cx="6130878" cy="422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9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Edit your GMT script using </a:t>
            </a:r>
            <a:r>
              <a:rPr lang="en-US" sz="3600" b="1" dirty="0" err="1" smtClean="0"/>
              <a:t>NotePad</a:t>
            </a:r>
            <a:r>
              <a:rPr lang="en-US" sz="3600" b="1" dirty="0" smtClean="0"/>
              <a:t> ++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scripts should have the following in the first line: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#!/bin/bash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Save script with “.</a:t>
            </a:r>
            <a:r>
              <a:rPr lang="en-US" dirty="0" err="1" smtClean="0"/>
              <a:t>sh</a:t>
            </a:r>
            <a:r>
              <a:rPr lang="en-US" dirty="0" smtClean="0"/>
              <a:t>” file extension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9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220</Words>
  <Application>Microsoft Macintosh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Connecting to GMT machine via Windows 7</vt:lpstr>
      <vt:lpstr>PowerPoint Presentation</vt:lpstr>
      <vt:lpstr>Map Network Drive in Windows</vt:lpstr>
      <vt:lpstr>PowerPoint Presentation</vt:lpstr>
      <vt:lpstr>Enter the following</vt:lpstr>
      <vt:lpstr>Login</vt:lpstr>
      <vt:lpstr>PowerPoint Presentation</vt:lpstr>
      <vt:lpstr>Create new folder</vt:lpstr>
      <vt:lpstr>Edit your GMT script using NotePad ++</vt:lpstr>
      <vt:lpstr>PowerPoint Presentation</vt:lpstr>
      <vt:lpstr>Run script via PuTTy</vt:lpstr>
      <vt:lpstr>PuTTy</vt:lpstr>
      <vt:lpstr>PuTTy</vt:lpstr>
      <vt:lpstr>Navigate to YOUR workspace</vt:lpstr>
      <vt:lpstr>Prepare and run your script</vt:lpstr>
    </vt:vector>
  </TitlesOfParts>
  <Company>USYD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to GMT machine via Windows </dc:title>
  <dc:creator>Sabin Zahirovic</dc:creator>
  <cp:lastModifiedBy>Sabin Zahirovic</cp:lastModifiedBy>
  <cp:revision>22</cp:revision>
  <dcterms:created xsi:type="dcterms:W3CDTF">2013-04-01T23:37:36Z</dcterms:created>
  <dcterms:modified xsi:type="dcterms:W3CDTF">2013-04-02T00:12:45Z</dcterms:modified>
</cp:coreProperties>
</file>